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57A3FF"/>
    <a:srgbClr val="2387FF"/>
    <a:srgbClr val="FFD25B"/>
    <a:srgbClr val="7FD8F7"/>
    <a:srgbClr val="44E1FD"/>
    <a:srgbClr val="B72473"/>
    <a:srgbClr val="2F528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258-5760-837F-4069-FB4FE67C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9D68C-20D2-8E83-6909-0B4D29D2F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F0C0-925A-A161-1284-3943BA78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28B3-3FD4-C53E-D7EF-A51B4483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3736-9055-6926-C696-2540C750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6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CC22-E056-9E32-0CE5-599C9B08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DE626-782A-5BE6-8A5F-4B10341C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6B18-4993-20AB-6938-E5E0149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BD3B5-93A8-9EFE-4C7E-191DBEEF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C24D-914A-FE6C-B9D3-E4F6C2A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2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78763-9CAC-01AD-EA17-CEA50AB54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13A51-AE34-DBA5-AAB7-8158AB61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1024F-D142-538B-BCEC-7C1D1615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FA72-F107-A92F-8B4D-3C2C9A63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DA48-782B-BE8D-73CF-6E93CC21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633-9EB6-BF4E-A974-7AA437C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CFC4-227D-5EFF-90A5-DBDA5950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505E8-A3CC-8D9B-C724-AA8EEDD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415FA-CA1A-DB8F-FE6C-DF209F0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855B-4CA1-2CDC-3DA4-286D2165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40B5-BAAC-A547-DE3B-BCF37A68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22DD9-9E44-32DE-8C5F-D2EA75C2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D5A5-5EEC-8497-9088-8A4A438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4558-5675-4B1F-039A-BA00D02C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87C1-535F-3415-DC6B-55622511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894C-52EC-1318-6C41-755BF12E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8F93-4CF1-9CD6-1A7F-D12762C06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9AB50-3DDD-D30C-521E-05B610DD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82C92-A229-B050-8997-3B1DB69A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0701B-49FD-58FC-6D71-9CF8FA05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4B3B-7BF2-0C8C-9200-051611C0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75CB-9D1D-619B-5605-FC62D597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79CB7-1AE3-F60D-4E7E-3AF339E3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34689-FBF5-EBF8-52E7-C7F48E4A6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9BB51-B8B8-6EDC-2D7B-66C6F3774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C50A0-6612-5C47-233C-CDA1EE73F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265A9-D36F-DE57-9A80-B1AC395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B617-F6BE-B0EB-CA12-1E5FBFE4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D1B2-8F9F-E203-879C-78D11DAF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0C2A-B236-5B9F-5451-F757DE18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C995B-BA68-9471-64ED-7AFBCCDF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1ADEF-1E0E-6557-9FE8-61CAFBC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D2AC-0DCB-720C-5AA8-6C74BCB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876A6-E7DE-E913-2202-06E8F552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DF3F5-8FED-8565-B9DA-E92A7C5B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3196F-F4D4-E826-4CF0-E4BB4A98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2613-1AC5-E6DB-38B5-F71099A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CB95-1005-0169-8E24-1477F9DE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C3F3-B8DD-2F8C-F7C3-94694F3D2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12625-5422-2FB3-9D02-FDFE5A75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08AE2-5B90-ABF3-FFA8-787BC0E0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B2BE-2E03-EA8C-3D41-BA4F8B74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AAD4-B7FB-E1F6-1807-5B8BDE29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FE3A5-B7AD-93B8-1D52-CA13F86AB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7D83C-9AE3-882E-3989-C9A1D1035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19DC-18F0-65A2-D3C8-73B34BE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954B7-4B2D-E8E7-3A41-392F0C18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440F-CD3A-8990-244B-DBF2959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38C1D-8BC6-3E05-21C4-5247E18C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EB6C-1FF8-47D8-ED39-097B565E1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A7FB-1959-C0F9-5A0F-220679EE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BC6DB-4E73-499A-B6FF-479E039D1957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87DB-2C62-3F93-678D-30597C86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C06A-7034-68F0-1AFC-208399973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985297-946D-879B-47C4-B7B021EA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5383" b="49721"/>
          <a:stretch/>
        </p:blipFill>
        <p:spPr>
          <a:xfrm flipH="1">
            <a:off x="2285803" y="2692400"/>
            <a:ext cx="7586526" cy="27422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7" y="2944557"/>
            <a:ext cx="2299744" cy="2479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B46F4-2C95-6C59-F7DD-FE96E1B729B7}"/>
              </a:ext>
            </a:extLst>
          </p:cNvPr>
          <p:cNvSpPr txBox="1"/>
          <p:nvPr/>
        </p:nvSpPr>
        <p:spPr>
          <a:xfrm>
            <a:off x="2305093" y="3555692"/>
            <a:ext cx="5267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 Physiology and Experience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946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FF0F167-68FE-6E19-B865-62E552B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6993" b="72247"/>
          <a:stretch/>
        </p:blipFill>
        <p:spPr>
          <a:xfrm flipH="1">
            <a:off x="45924" y="0"/>
            <a:ext cx="12146076" cy="889000"/>
          </a:xfrm>
          <a:prstGeom prst="rect">
            <a:avLst/>
          </a:prstGeom>
        </p:spPr>
      </p:pic>
      <p:sp>
        <p:nvSpPr>
          <p:cNvPr id="9" name="Google Shape;238;p18">
            <a:extLst>
              <a:ext uri="{FF2B5EF4-FFF2-40B4-BE49-F238E27FC236}">
                <a16:creationId xmlns:a16="http://schemas.microsoft.com/office/drawing/2014/main" id="{03827FAE-BCDE-BC18-4CCE-7411CBC33143}"/>
              </a:ext>
            </a:extLst>
          </p:cNvPr>
          <p:cNvSpPr/>
          <p:nvPr/>
        </p:nvSpPr>
        <p:spPr>
          <a:xfrm>
            <a:off x="-6938" y="0"/>
            <a:ext cx="12198938" cy="889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220" y="1069004"/>
            <a:ext cx="3521397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0C5E-12B8-BF18-84FA-3C5586550373}"/>
              </a:ext>
            </a:extLst>
          </p:cNvPr>
          <p:cNvSpPr txBox="1"/>
          <p:nvPr/>
        </p:nvSpPr>
        <p:spPr>
          <a:xfrm>
            <a:off x="459360" y="120267"/>
            <a:ext cx="11515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motion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hysiology and Exper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ence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ompetition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3200" b="1" dirty="0">
              <a:solidFill>
                <a:srgbClr val="B724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797EB1A-20B4-24F4-01D5-FC14E4FD1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8" y="2431156"/>
            <a:ext cx="11930846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8193DF1A-DB00-7A16-DEF2-3BBA29B2B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709" r="483" b="695"/>
          <a:stretch/>
        </p:blipFill>
        <p:spPr>
          <a:xfrm>
            <a:off x="7924788" y="1168400"/>
            <a:ext cx="3505200" cy="349068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2A0CD12-B0E4-E173-F980-FB8719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716"/>
          <a:stretch/>
        </p:blipFill>
        <p:spPr>
          <a:xfrm>
            <a:off x="815293" y="0"/>
            <a:ext cx="5989413" cy="59859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66FFFA1-7003-A51B-998F-DAA23AC82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11" y="2734733"/>
            <a:ext cx="6502400" cy="650240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776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FDFE1D89-DA66-A549-2E9F-2490D562A32B}"/>
              </a:ext>
            </a:extLst>
          </p:cNvPr>
          <p:cNvSpPr/>
          <p:nvPr/>
        </p:nvSpPr>
        <p:spPr>
          <a:xfrm>
            <a:off x="7805518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02244B-3F7A-4BB2-5ABD-43FF210BC4F4}"/>
              </a:ext>
            </a:extLst>
          </p:cNvPr>
          <p:cNvSpPr/>
          <p:nvPr/>
        </p:nvSpPr>
        <p:spPr>
          <a:xfrm>
            <a:off x="947526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BE817FE-BE7D-3DE3-65F3-423069F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539" t="-279" r="48858" b="50000"/>
          <a:stretch/>
        </p:blipFill>
        <p:spPr>
          <a:xfrm flipH="1">
            <a:off x="947527" y="838893"/>
            <a:ext cx="1828799" cy="1830482"/>
          </a:xfrm>
          <a:prstGeom prst="rect">
            <a:avLst/>
          </a:prstGeom>
          <a:ln w="38100">
            <a:noFill/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CD990AF1-D0F8-8EAF-30CF-483FF38D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54" y="1032599"/>
            <a:ext cx="1517852" cy="163677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6AF9650-D19B-150A-5D8C-0CE58AB4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42" y="3397250"/>
            <a:ext cx="1170292" cy="11702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666B27-2DAD-5C2E-E579-023A079B93FC}"/>
              </a:ext>
            </a:extLst>
          </p:cNvPr>
          <p:cNvSpPr/>
          <p:nvPr/>
        </p:nvSpPr>
        <p:spPr>
          <a:xfrm>
            <a:off x="3225841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418F36-970B-4805-11D2-CF22E4E7F6DC}"/>
              </a:ext>
            </a:extLst>
          </p:cNvPr>
          <p:cNvSpPr/>
          <p:nvPr/>
        </p:nvSpPr>
        <p:spPr>
          <a:xfrm>
            <a:off x="5592413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142262F-93CE-4DC2-532E-BFB14EBC0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66" y="3409016"/>
            <a:ext cx="1208893" cy="1208893"/>
          </a:xfrm>
          <a:prstGeom prst="rect">
            <a:avLst/>
          </a:prstGeom>
        </p:spPr>
      </p:pic>
      <p:pic>
        <p:nvPicPr>
          <p:cNvPr id="16" name="Picture 15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6A15DF53-7C25-FB17-9E04-547E296D52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71" y="3436204"/>
            <a:ext cx="1208893" cy="12088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327B5A7-767F-1B54-3489-6FEE6BB4063F}"/>
              </a:ext>
            </a:extLst>
          </p:cNvPr>
          <p:cNvSpPr/>
          <p:nvPr/>
        </p:nvSpPr>
        <p:spPr>
          <a:xfrm>
            <a:off x="3225841" y="1075894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38CC7D-CC11-2BE0-4023-6D8CDB0B9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128" y="3429000"/>
            <a:ext cx="1098226" cy="12344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848C6E-A4F9-4F0A-1A71-4A77C61146C1}"/>
              </a:ext>
            </a:extLst>
          </p:cNvPr>
          <p:cNvSpPr/>
          <p:nvPr/>
        </p:nvSpPr>
        <p:spPr>
          <a:xfrm>
            <a:off x="7691226" y="872694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3B527E7-33B8-26CD-1169-297A8515E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385243"/>
            <a:ext cx="1006297" cy="100629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68A7327-6640-0AD9-976E-716553CE37F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54" y="935423"/>
            <a:ext cx="387092" cy="38709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3E14082-4527-0E23-EE0D-AA72AB43C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030203"/>
            <a:ext cx="323676" cy="323676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85A63F8-0EDC-BAC4-856E-18297C38B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49" y="1030203"/>
            <a:ext cx="323676" cy="323676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43C2A48D-5219-BFF4-A799-D735B74E3F0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26" y="3845862"/>
            <a:ext cx="387092" cy="38709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6EFFE365-490D-1C56-9D43-694AF22F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50" y="3845862"/>
            <a:ext cx="387092" cy="38709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F85FD3FF-BA1D-2603-E3C8-CA77D341760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17" y="3845862"/>
            <a:ext cx="387092" cy="387092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4F58C75A-3C62-1C63-B53A-6D3019E70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" y="3845862"/>
            <a:ext cx="387092" cy="3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A62B6684-D762-904C-11D7-D1610E57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15" y="577898"/>
            <a:ext cx="2851102" cy="285110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E740C7B-29F0-E9FE-46B1-CF1246792EE8}"/>
              </a:ext>
            </a:extLst>
          </p:cNvPr>
          <p:cNvSpPr/>
          <p:nvPr/>
        </p:nvSpPr>
        <p:spPr>
          <a:xfrm>
            <a:off x="368735" y="23514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D3AD916-4A36-2CF3-CD2F-631BDADAE122}"/>
              </a:ext>
            </a:extLst>
          </p:cNvPr>
          <p:cNvSpPr/>
          <p:nvPr/>
        </p:nvSpPr>
        <p:spPr>
          <a:xfrm>
            <a:off x="368735" y="19293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9498437-067F-A283-FA29-F2700624C6F2}"/>
              </a:ext>
            </a:extLst>
          </p:cNvPr>
          <p:cNvSpPr/>
          <p:nvPr/>
        </p:nvSpPr>
        <p:spPr>
          <a:xfrm>
            <a:off x="368735" y="15073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866024-154E-D317-A521-FF36F67AE3C3}"/>
              </a:ext>
            </a:extLst>
          </p:cNvPr>
          <p:cNvSpPr/>
          <p:nvPr/>
        </p:nvSpPr>
        <p:spPr>
          <a:xfrm>
            <a:off x="2018015" y="23768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388FBD9-C689-E8BE-63F3-2CF3F3271F20}"/>
              </a:ext>
            </a:extLst>
          </p:cNvPr>
          <p:cNvSpPr/>
          <p:nvPr/>
        </p:nvSpPr>
        <p:spPr>
          <a:xfrm>
            <a:off x="2018015" y="19547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800C438-5802-6730-A264-2F438F96C199}"/>
              </a:ext>
            </a:extLst>
          </p:cNvPr>
          <p:cNvSpPr/>
          <p:nvPr/>
        </p:nvSpPr>
        <p:spPr>
          <a:xfrm>
            <a:off x="2018015" y="15327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A02C79F-EAA8-4DF9-02E3-3A44CE9A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32" y="1077720"/>
            <a:ext cx="2917066" cy="2917066"/>
          </a:xfrm>
          <a:prstGeom prst="rect">
            <a:avLst/>
          </a:prstGeom>
        </p:spPr>
      </p:pic>
      <p:pic>
        <p:nvPicPr>
          <p:cNvPr id="3" name="Picture 2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DC7E0711-F228-4FF3-1A22-19AC1564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07BF2484-FA09-BE2A-0EC4-7F9281A8332B}"/>
              </a:ext>
            </a:extLst>
          </p:cNvPr>
          <p:cNvSpPr/>
          <p:nvPr/>
        </p:nvSpPr>
        <p:spPr>
          <a:xfrm>
            <a:off x="359676" y="41589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CE515BF7-7B83-9575-564C-8EC85584E667}"/>
              </a:ext>
            </a:extLst>
          </p:cNvPr>
          <p:cNvSpPr/>
          <p:nvPr/>
        </p:nvSpPr>
        <p:spPr>
          <a:xfrm>
            <a:off x="359676" y="37368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FF8F35F-931D-E93A-0702-C726372FEB36}"/>
              </a:ext>
            </a:extLst>
          </p:cNvPr>
          <p:cNvSpPr/>
          <p:nvPr/>
        </p:nvSpPr>
        <p:spPr>
          <a:xfrm>
            <a:off x="359676" y="33148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C986DDB-B3E5-C10C-2B1B-0D38A43F8E7C}"/>
              </a:ext>
            </a:extLst>
          </p:cNvPr>
          <p:cNvSpPr/>
          <p:nvPr/>
        </p:nvSpPr>
        <p:spPr>
          <a:xfrm>
            <a:off x="2021262" y="41716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4F4025C-1DB5-83B2-6D0A-FEF1A6FB2D95}"/>
              </a:ext>
            </a:extLst>
          </p:cNvPr>
          <p:cNvSpPr/>
          <p:nvPr/>
        </p:nvSpPr>
        <p:spPr>
          <a:xfrm>
            <a:off x="2021262" y="37495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1B1AAEAF-04E8-F8AC-3F68-48282AFAD8CF}"/>
              </a:ext>
            </a:extLst>
          </p:cNvPr>
          <p:cNvSpPr/>
          <p:nvPr/>
        </p:nvSpPr>
        <p:spPr>
          <a:xfrm>
            <a:off x="2021262" y="33275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Alvaro Coles</dc:creator>
  <cp:lastModifiedBy>Nicholas Alvaro Coles</cp:lastModifiedBy>
  <cp:revision>20</cp:revision>
  <dcterms:created xsi:type="dcterms:W3CDTF">2022-08-27T20:31:48Z</dcterms:created>
  <dcterms:modified xsi:type="dcterms:W3CDTF">2023-01-18T18:42:43Z</dcterms:modified>
</cp:coreProperties>
</file>